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</p:sldMasterIdLst>
  <p:notesMasterIdLst>
    <p:notesMasterId r:id="rId3"/>
  </p:notesMasterIdLst>
  <p:handoutMasterIdLst>
    <p:handoutMasterId r:id="rId4"/>
  </p:handoutMasterIdLst>
  <p:sldIdLst>
    <p:sldId id="304" r:id="rId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8000"/>
    <a:srgbClr val="669900"/>
    <a:srgbClr val="008000"/>
    <a:srgbClr val="800000"/>
    <a:srgbClr val="FF3300"/>
    <a:srgbClr val="66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5405" autoAdjust="0"/>
  </p:normalViewPr>
  <p:slideViewPr>
    <p:cSldViewPr>
      <p:cViewPr varScale="1">
        <p:scale>
          <a:sx n="116" d="100"/>
          <a:sy n="116" d="100"/>
        </p:scale>
        <p:origin x="144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4" d="100"/>
          <a:sy n="64" d="100"/>
        </p:scale>
        <p:origin x="308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NA Budget</c:v>
                </c:pt>
              </c:strCache>
            </c:strRef>
          </c:tx>
          <c:spPr>
            <a:solidFill>
              <a:srgbClr val="808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9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Sheet1!$A$2:$A$12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cat>
          <c:val>
            <c:numRef>
              <c:f>Sheet1!$B$2:$B$12</c:f>
              <c:numCache>
                <c:formatCode>_("$"* #,##0_);_("$"* \(#,##0\);_("$"* "-"??_);_(@_)</c:formatCode>
                <c:ptCount val="11"/>
                <c:pt idx="0">
                  <c:v>25000</c:v>
                </c:pt>
                <c:pt idx="1">
                  <c:v>32500</c:v>
                </c:pt>
                <c:pt idx="2">
                  <c:v>43300</c:v>
                </c:pt>
                <c:pt idx="3">
                  <c:v>49461</c:v>
                </c:pt>
                <c:pt idx="4">
                  <c:v>46015</c:v>
                </c:pt>
                <c:pt idx="5">
                  <c:v>38800</c:v>
                </c:pt>
                <c:pt idx="6">
                  <c:v>38800</c:v>
                </c:pt>
                <c:pt idx="7">
                  <c:v>38800</c:v>
                </c:pt>
                <c:pt idx="8">
                  <c:v>38800</c:v>
                </c:pt>
                <c:pt idx="9">
                  <c:v>38800</c:v>
                </c:pt>
                <c:pt idx="10">
                  <c:v>38800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1"/>
        <c:overlap val="-27"/>
        <c:axId val="125497824"/>
        <c:axId val="175640000"/>
      </c:barChart>
      <c:catAx>
        <c:axId val="125497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5640000"/>
        <c:crosses val="autoZero"/>
        <c:auto val="1"/>
        <c:lblAlgn val="ctr"/>
        <c:lblOffset val="100"/>
        <c:noMultiLvlLbl val="0"/>
      </c:catAx>
      <c:valAx>
        <c:axId val="175640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5497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649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134" y="0"/>
            <a:ext cx="303864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649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134" y="8829675"/>
            <a:ext cx="303864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9D180B9-0120-4102-8208-21E7AD2B476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4509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649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134" y="0"/>
            <a:ext cx="303864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9788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849" y="4416426"/>
            <a:ext cx="5606703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649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134" y="8829675"/>
            <a:ext cx="303864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fld id="{583B6119-08E7-4133-85D7-97BADBE483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0490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B6119-08E7-4133-85D7-97BADBE4836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750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60772" name="Rectangle 4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74D5EE9-B77F-4987-B59D-413F7BCF1FC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6077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60777" name="Rectangle 9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60778" name="Line 10"/>
          <p:cNvSpPr>
            <a:spLocks noChangeShapeType="1"/>
          </p:cNvSpPr>
          <p:nvPr/>
        </p:nvSpPr>
        <p:spPr bwMode="auto">
          <a:xfrm>
            <a:off x="609600" y="685800"/>
            <a:ext cx="7924800" cy="0"/>
          </a:xfrm>
          <a:prstGeom prst="line">
            <a:avLst/>
          </a:prstGeom>
          <a:noFill/>
          <a:ln w="190500">
            <a:solidFill>
              <a:srgbClr val="66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60779" name="Picture 11" descr="logo tranpare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023938"/>
            <a:ext cx="2293938" cy="3395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0780" name="Line 12"/>
          <p:cNvSpPr>
            <a:spLocks noChangeShapeType="1"/>
          </p:cNvSpPr>
          <p:nvPr/>
        </p:nvSpPr>
        <p:spPr bwMode="auto">
          <a:xfrm>
            <a:off x="685800" y="914400"/>
            <a:ext cx="4800600" cy="0"/>
          </a:xfrm>
          <a:prstGeom prst="line">
            <a:avLst/>
          </a:prstGeom>
          <a:noFill/>
          <a:ln w="25400">
            <a:solidFill>
              <a:srgbClr val="66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0781" name="Line 13"/>
          <p:cNvSpPr>
            <a:spLocks noChangeShapeType="1"/>
          </p:cNvSpPr>
          <p:nvPr/>
        </p:nvSpPr>
        <p:spPr bwMode="auto">
          <a:xfrm>
            <a:off x="685800" y="914400"/>
            <a:ext cx="0" cy="5181600"/>
          </a:xfrm>
          <a:prstGeom prst="line">
            <a:avLst/>
          </a:prstGeom>
          <a:noFill/>
          <a:ln w="25400">
            <a:solidFill>
              <a:srgbClr val="66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0782" name="Line 14"/>
          <p:cNvSpPr>
            <a:spLocks noChangeShapeType="1"/>
          </p:cNvSpPr>
          <p:nvPr/>
        </p:nvSpPr>
        <p:spPr bwMode="auto">
          <a:xfrm>
            <a:off x="914400" y="3429000"/>
            <a:ext cx="5486400" cy="0"/>
          </a:xfrm>
          <a:prstGeom prst="line">
            <a:avLst/>
          </a:prstGeom>
          <a:noFill/>
          <a:ln w="31750">
            <a:solidFill>
              <a:srgbClr val="66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City of Bend, Oregon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41C559-8432-4F04-B75F-0C2F2F1A6CD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936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228600"/>
            <a:ext cx="2095500" cy="5897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28600"/>
            <a:ext cx="6134100" cy="5897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City of Bend, Oregon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B88129-6E32-4CA7-9353-251E67627F7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612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City of Bend, Oregon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C0F7B6-E5B4-43B8-A3FC-01350797ABA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76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City of Bend, Oregon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E85127-A51B-4641-BDBC-E2A9D58B743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679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City of Bend, Oregon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AD424F-4126-43FE-AD5C-B6097A83FD8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311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City of Bend, Oregon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18A4FC-1920-4422-98AD-D35AADB485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524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City of Bend, Oregon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666E57-EF66-47DF-9606-D5352B2A1E8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417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City of Bend, Oregon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A3BFFD-5C8C-4B76-86CA-67C67961FF1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751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City of Bend, Oregon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DE9ED0-D781-4E36-A087-B5CFA15FF28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604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City of Bend, Oregon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BCA86E-8112-4E51-81E1-74ED8C1628A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17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/>
              <a:t>City of Bend, Oregon</a:t>
            </a:r>
          </a:p>
        </p:txBody>
      </p:sp>
      <p:sp>
        <p:nvSpPr>
          <p:cNvPr id="15667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6EA6525-7ADA-47BA-90C7-CA645547712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56677" name="Line 5"/>
          <p:cNvSpPr>
            <a:spLocks noChangeShapeType="1"/>
          </p:cNvSpPr>
          <p:nvPr/>
        </p:nvSpPr>
        <p:spPr bwMode="auto">
          <a:xfrm>
            <a:off x="457200" y="914400"/>
            <a:ext cx="6934200" cy="0"/>
          </a:xfrm>
          <a:prstGeom prst="line">
            <a:avLst/>
          </a:prstGeom>
          <a:noFill/>
          <a:ln w="25400">
            <a:solidFill>
              <a:srgbClr val="66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56678" name="Picture 6" descr="historicbutton transparent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04800"/>
            <a:ext cx="919163" cy="91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6679" name="Line 7"/>
          <p:cNvSpPr>
            <a:spLocks noChangeShapeType="1"/>
          </p:cNvSpPr>
          <p:nvPr/>
        </p:nvSpPr>
        <p:spPr bwMode="auto">
          <a:xfrm>
            <a:off x="8229600" y="914400"/>
            <a:ext cx="457200" cy="0"/>
          </a:xfrm>
          <a:prstGeom prst="line">
            <a:avLst/>
          </a:prstGeom>
          <a:noFill/>
          <a:ln w="25400">
            <a:solidFill>
              <a:srgbClr val="66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6680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668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228600"/>
            <a:ext cx="8229600" cy="86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77000"/>
            <a:ext cx="2895600" cy="476250"/>
          </a:xfrm>
        </p:spPr>
        <p:txBody>
          <a:bodyPr/>
          <a:lstStyle/>
          <a:p>
            <a:r>
              <a:rPr lang="en-US" dirty="0"/>
              <a:t>City of Bend, Oregon</a:t>
            </a:r>
          </a:p>
        </p:txBody>
      </p:sp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Neighborhood Association Budgets</a:t>
            </a:r>
            <a:endParaRPr lang="en-US" dirty="0"/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229600" cy="5181600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600" dirty="0" smtClean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600" dirty="0" smtClean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172770823"/>
              </p:ext>
            </p:extLst>
          </p:nvPr>
        </p:nvGraphicFramePr>
        <p:xfrm>
          <a:off x="685800" y="1143000"/>
          <a:ext cx="76200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9338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3664</TotalTime>
  <Words>12</Words>
  <Application>Microsoft Office PowerPoint</Application>
  <PresentationFormat>On-screen Show (4:3)</PresentationFormat>
  <Paragraphs>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Arial</vt:lpstr>
      <vt:lpstr>blank</vt:lpstr>
      <vt:lpstr>Neighborhood Association Budgets</vt:lpstr>
    </vt:vector>
  </TitlesOfParts>
  <Company>City of Bend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Sharon Wojda</dc:creator>
  <cp:lastModifiedBy>Cheryl Howard</cp:lastModifiedBy>
  <cp:revision>164</cp:revision>
  <cp:lastPrinted>2015-02-06T19:26:41Z</cp:lastPrinted>
  <dcterms:created xsi:type="dcterms:W3CDTF">2012-10-25T16:20:02Z</dcterms:created>
  <dcterms:modified xsi:type="dcterms:W3CDTF">2015-02-06T22:10:28Z</dcterms:modified>
</cp:coreProperties>
</file>